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8" r:id="rId11"/>
    <p:sldId id="289" r:id="rId12"/>
    <p:sldId id="269" r:id="rId13"/>
    <p:sldId id="270" r:id="rId14"/>
    <p:sldId id="271" r:id="rId15"/>
    <p:sldId id="272" r:id="rId16"/>
    <p:sldId id="273" r:id="rId17"/>
    <p:sldId id="291" r:id="rId18"/>
    <p:sldId id="274" r:id="rId19"/>
    <p:sldId id="275" r:id="rId20"/>
    <p:sldId id="276" r:id="rId21"/>
    <p:sldId id="277" r:id="rId22"/>
    <p:sldId id="278" r:id="rId23"/>
    <p:sldId id="279" r:id="rId24"/>
    <p:sldId id="290" r:id="rId25"/>
    <p:sldId id="280" r:id="rId26"/>
    <p:sldId id="281" r:id="rId27"/>
    <p:sldId id="282" r:id="rId28"/>
    <p:sldId id="283" r:id="rId29"/>
    <p:sldId id="284" r:id="rId30"/>
    <p:sldId id="285" r:id="rId31"/>
    <p:sldId id="286" r:id="rId32"/>
    <p:sldId id="292" r:id="rId33"/>
    <p:sldId id="287" r:id="rId34"/>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12"/>
    <p:restoredTop sz="94523"/>
  </p:normalViewPr>
  <p:slideViewPr>
    <p:cSldViewPr snapToGrid="0" snapToObjects="1">
      <p:cViewPr varScale="1">
        <p:scale>
          <a:sx n="94" d="100"/>
          <a:sy n="94" d="100"/>
        </p:scale>
        <p:origin x="11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hyperlink" Target="https://asecuritysite.com/encryption/js08"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tif"/><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jpeg"/><Relationship Id="rId10" Type="http://schemas.openxmlformats.org/officeDocument/2006/relationships/image" Target="../media/image13.png"/><Relationship Id="rId19" Type="http://schemas.openxmlformats.org/officeDocument/2006/relationships/image" Target="../media/image22.jpe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descr="A white paper with writing on it&#10;&#10;Description automatically generated with medium confidence">
            <a:extLst>
              <a:ext uri="{FF2B5EF4-FFF2-40B4-BE49-F238E27FC236}">
                <a16:creationId xmlns:a16="http://schemas.microsoft.com/office/drawing/2014/main" id="{66DF72D9-45C2-0981-2AE8-3E502C5A0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pic>
        <p:nvPicPr>
          <p:cNvPr id="4" name="Picture 3" descr="Table&#10;&#10;Description automatically generated">
            <a:extLst>
              <a:ext uri="{FF2B5EF4-FFF2-40B4-BE49-F238E27FC236}">
                <a16:creationId xmlns:a16="http://schemas.microsoft.com/office/drawing/2014/main" id="{2966350F-BE16-200C-9933-1AB7F1F92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528" y="0"/>
            <a:ext cx="5168472" cy="5635593"/>
          </a:xfrm>
          <a:prstGeom prst="rect">
            <a:avLst/>
          </a:prstGeom>
        </p:spPr>
      </p:pic>
      <p:pic>
        <p:nvPicPr>
          <p:cNvPr id="5" name="Picture 4" descr="A picture containing text, person, person&#10;&#10;Description automatically generated">
            <a:extLst>
              <a:ext uri="{FF2B5EF4-FFF2-40B4-BE49-F238E27FC236}">
                <a16:creationId xmlns:a16="http://schemas.microsoft.com/office/drawing/2014/main" id="{F8C84C5A-E6B7-743B-B433-A343F93D4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28" y="456726"/>
            <a:ext cx="8002160" cy="454090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TotalTime>
  <Words>1610</Words>
  <Application>Microsoft Macintosh PowerPoint</Application>
  <PresentationFormat>On-screen Show (16:10)</PresentationFormat>
  <Paragraphs>156</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15</cp:revision>
  <dcterms:modified xsi:type="dcterms:W3CDTF">2023-02-24T08:41:08Z</dcterms:modified>
</cp:coreProperties>
</file>